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8C653-6E56-8D7E-B46F-D58660B30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997EF-E766-2727-6CCE-4BDFE7F87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E7F-CE40-4532-03CD-91B647325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0012-70CB-492B-A73C-68CE17C8B1A1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3543B-9F43-4DF8-E37E-101ED6A55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E9647-F996-E55E-A13C-5573CEEF0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CE1B-6616-4079-830D-45EA50EF9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59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E680-5F5A-A82C-0686-D8DA26A37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D06FFC-11E9-5880-00DA-F51598EAF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A787B-4FD4-771A-DC50-FEDBCB14B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0012-70CB-492B-A73C-68CE17C8B1A1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47A8B-7FFF-841D-F244-B0076D004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7373A-0C4E-6279-6DE0-E8BBB1DD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CE1B-6616-4079-830D-45EA50EF9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21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A4DB61-5B48-ECCF-C70E-880841F441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6F2DBA-7BB1-91A6-324C-00D9919D8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A017D-8934-F9D1-446E-24B798DF5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0012-70CB-492B-A73C-68CE17C8B1A1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3619B-3979-9A97-D77F-B7FBEE2F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175CB-FF53-91D1-6EB4-7386A470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CE1B-6616-4079-830D-45EA50EF9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2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4E55A-FFBA-CEF9-058B-158FB21B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18B64-3BC3-E1FF-7885-71159F8DF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7E8EF-80CB-A0FC-5FB3-C6BD118F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0012-70CB-492B-A73C-68CE17C8B1A1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05D80-2B5E-7705-2719-DBE767275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BBDC6-4D85-EEAF-FA5D-D257EFE1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CE1B-6616-4079-830D-45EA50EF9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73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97B5C-7B74-41B6-C871-86438C940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77146-8FD6-AD64-2685-EEF7575DC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C96F3-0B8A-C1C1-51AE-7F7945EA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0012-70CB-492B-A73C-68CE17C8B1A1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4D78B-DC09-884B-7A07-7EDF6866B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0B0CD-EC48-53B5-9F16-5481C99AA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CE1B-6616-4079-830D-45EA50EF9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56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FB56-57DA-D4B3-9F92-8C08A85F6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7CDD6-805C-6A14-73E4-921D5597B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ABED8-614D-B428-7D85-5E343D7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88BA6-60A2-25A2-2969-67E16698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0012-70CB-492B-A73C-68CE17C8B1A1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C4D86-9A34-4E9C-A060-6F90B661F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F8B9F-328C-28DA-E94D-6DEF9BD8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CE1B-6616-4079-830D-45EA50EF9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6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5829-F322-5314-2542-7B5415BD2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110C7-1CFC-2922-0B49-4F6ABD39D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E3C4A-1BAE-6DFB-EB49-9BF80CE6D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BB0CE1-FC56-6CF7-0DA3-647CEDD82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0BF3D-0BAB-72B3-9FF8-793430C64A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A58D39-C260-4078-55EC-A9733ABD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0012-70CB-492B-A73C-68CE17C8B1A1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C6734-F981-A8F4-99F2-0BA84A49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76003-E2CE-EC8F-AD4E-13F7639A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CE1B-6616-4079-830D-45EA50EF9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2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7B849-1CF6-2779-D195-EE2CB2DA4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0FC437-4B79-858B-E926-81B5A7A34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0012-70CB-492B-A73C-68CE17C8B1A1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8F36F-7443-1547-BD58-87C5C3C83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C5DCF8-7D9D-0381-EBDA-9B533A847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CE1B-6616-4079-830D-45EA50EF9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31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A2776-F525-7A07-D18E-9E0D78FFB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0012-70CB-492B-A73C-68CE17C8B1A1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DFBDEA-523E-570B-6C7B-C7EB69DEF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376EF-F050-DD5E-5275-7C5B56A4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CE1B-6616-4079-830D-45EA50EF9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37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F228-D9C8-16CA-B074-F5E2BBFEB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66684-1120-3A0F-D70B-101208D9A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CF174-8FE4-0E4D-A82E-476DBAFD7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7753D-6994-3E37-26EE-737AD8A8B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0012-70CB-492B-A73C-68CE17C8B1A1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97E8F-26BF-0ED3-49DA-217C7E0B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B0B20-EA56-E5BE-EEB1-A1CCA68CA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CE1B-6616-4079-830D-45EA50EF9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1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1D8F-C279-DA3A-76B2-ED9CDACA2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DECE35-1A8B-A29B-29E2-F644E70EA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54AAF-1D73-11C5-0FA0-4F8C656E7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5FA0E-FCC1-4B85-AA26-EBF43EE2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0012-70CB-492B-A73C-68CE17C8B1A1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18ED3-CA66-1701-AF9D-7CE8FF356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50BA9-A7EA-534F-89A5-E3FC0FC94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CE1B-6616-4079-830D-45EA50EF9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17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5B0F98-76B5-A4F7-9CC9-81964E7F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D0F99-BA1E-BA8E-2DC8-6DF4D6A0A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E3793-92C6-C21A-70CC-13FF41A34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0012-70CB-492B-A73C-68CE17C8B1A1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3DCF0-6BB6-4317-3C1E-53470CCCF3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376A9-8076-BB6A-7688-1DC0F82C2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6CE1B-6616-4079-830D-45EA50EF9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8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5MAXn6_CHjU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4A35-E6E7-8EEC-9282-26E8ED7F9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D8749-A8A7-6150-C615-B76B07702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nline Media 3" title="Hoezo... verpaarding?! 🐴">
            <a:hlinkClick r:id="" action="ppaction://media"/>
            <a:extLst>
              <a:ext uri="{FF2B5EF4-FFF2-40B4-BE49-F238E27FC236}">
                <a16:creationId xmlns:a16="http://schemas.microsoft.com/office/drawing/2014/main" id="{567F0BA1-8079-1FD6-E63D-4C799A13E61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3853" y="271907"/>
            <a:ext cx="11054412" cy="624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9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Dormeuil</dc:creator>
  <cp:lastModifiedBy>Victoria Dormeuil</cp:lastModifiedBy>
  <cp:revision>2</cp:revision>
  <dcterms:created xsi:type="dcterms:W3CDTF">2024-02-26T10:41:54Z</dcterms:created>
  <dcterms:modified xsi:type="dcterms:W3CDTF">2024-02-26T11:06:47Z</dcterms:modified>
</cp:coreProperties>
</file>